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1" r:id="rId3"/>
    <p:sldId id="262" r:id="rId4"/>
    <p:sldId id="263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706" autoAdjust="0"/>
  </p:normalViewPr>
  <p:slideViewPr>
    <p:cSldViewPr snapToGrid="0" snapToObjects="1">
      <p:cViewPr varScale="1">
        <p:scale>
          <a:sx n="58" d="100"/>
          <a:sy n="58" d="100"/>
        </p:scale>
        <p:origin x="-9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9DF9-9291-224C-922C-B7348A66E4E2}" type="datetimeFigureOut">
              <a:rPr lang="es-ES" smtClean="0"/>
              <a:t>18/6/15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ECCC-3C23-CC43-B8F2-82A867BCE9C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9DF9-9291-224C-922C-B7348A66E4E2}" type="datetimeFigureOut">
              <a:rPr lang="es-ES" smtClean="0"/>
              <a:t>18/6/15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ECCC-3C23-CC43-B8F2-82A867BCE9C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9DF9-9291-224C-922C-B7348A66E4E2}" type="datetimeFigureOut">
              <a:rPr lang="es-ES" smtClean="0"/>
              <a:t>18/6/15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ECCC-3C23-CC43-B8F2-82A867BCE9C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9DF9-9291-224C-922C-B7348A66E4E2}" type="datetimeFigureOut">
              <a:rPr lang="es-ES" smtClean="0"/>
              <a:t>18/6/15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ECCC-3C23-CC43-B8F2-82A867BCE9C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9DF9-9291-224C-922C-B7348A66E4E2}" type="datetimeFigureOut">
              <a:rPr lang="es-ES" smtClean="0"/>
              <a:t>18/6/15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ECCC-3C23-CC43-B8F2-82A867BCE9C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9DF9-9291-224C-922C-B7348A66E4E2}" type="datetimeFigureOut">
              <a:rPr lang="es-ES" smtClean="0"/>
              <a:t>18/6/15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ECCC-3C23-CC43-B8F2-82A867BCE9C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9DF9-9291-224C-922C-B7348A66E4E2}" type="datetimeFigureOut">
              <a:rPr lang="es-ES" smtClean="0"/>
              <a:t>18/6/15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ECCC-3C23-CC43-B8F2-82A867BCE9C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9DF9-9291-224C-922C-B7348A66E4E2}" type="datetimeFigureOut">
              <a:rPr lang="es-ES" smtClean="0"/>
              <a:t>18/6/15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ECCC-3C23-CC43-B8F2-82A867BCE9C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9DF9-9291-224C-922C-B7348A66E4E2}" type="datetimeFigureOut">
              <a:rPr lang="es-ES" smtClean="0"/>
              <a:t>18/6/15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ECCC-3C23-CC43-B8F2-82A867BCE9C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9DF9-9291-224C-922C-B7348A66E4E2}" type="datetimeFigureOut">
              <a:rPr lang="es-ES" smtClean="0"/>
              <a:t>18/6/15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ECCC-3C23-CC43-B8F2-82A867BCE9C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9DF9-9291-224C-922C-B7348A66E4E2}" type="datetimeFigureOut">
              <a:rPr lang="es-ES" smtClean="0"/>
              <a:t>18/6/15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ECCC-3C23-CC43-B8F2-82A867BCE9C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C9DF9-9291-224C-922C-B7348A66E4E2}" type="datetimeFigureOut">
              <a:rPr lang="es-ES" smtClean="0"/>
              <a:t>18/6/15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7ECCC-3C23-CC43-B8F2-82A867BCE9C2}" type="slidenum">
              <a:rPr lang="en-US" smtClean="0"/>
              <a:t>‹Nr.›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613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Discusión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¿</a:t>
            </a:r>
            <a:r>
              <a:rPr lang="en-US" dirty="0" err="1" smtClean="0"/>
              <a:t>Cuáles</a:t>
            </a:r>
            <a:r>
              <a:rPr lang="en-US" dirty="0" smtClean="0"/>
              <a:t> son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dificultades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enseñar</a:t>
            </a:r>
            <a:r>
              <a:rPr lang="en-US" dirty="0" smtClean="0"/>
              <a:t> </a:t>
            </a:r>
            <a:r>
              <a:rPr lang="en-US" dirty="0" err="1" smtClean="0"/>
              <a:t>durante</a:t>
            </a:r>
            <a:r>
              <a:rPr lang="en-US" dirty="0" smtClean="0"/>
              <a:t> la </a:t>
            </a:r>
            <a:r>
              <a:rPr lang="en-US" dirty="0" err="1" smtClean="0"/>
              <a:t>consulta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476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¿</a:t>
            </a:r>
            <a:r>
              <a:rPr lang="en-US" dirty="0" err="1"/>
              <a:t>Cuáles</a:t>
            </a:r>
            <a:r>
              <a:rPr lang="en-US" dirty="0"/>
              <a:t> son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dificultades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enseñar</a:t>
            </a:r>
            <a:r>
              <a:rPr lang="en-US" dirty="0"/>
              <a:t> </a:t>
            </a:r>
            <a:r>
              <a:rPr lang="en-US" dirty="0" err="1"/>
              <a:t>durante</a:t>
            </a:r>
            <a:r>
              <a:rPr lang="en-US" dirty="0"/>
              <a:t> la </a:t>
            </a:r>
            <a:r>
              <a:rPr lang="en-US" dirty="0" err="1"/>
              <a:t>consulta</a:t>
            </a:r>
            <a:r>
              <a:rPr lang="en-US" dirty="0"/>
              <a:t>?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457200" y="1972973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PROBLEMA	</a:t>
            </a:r>
            <a:endParaRPr lang="en-US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457200" y="2612735"/>
            <a:ext cx="4040188" cy="395128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Sobrecarga</a:t>
            </a:r>
            <a:r>
              <a:rPr lang="en-US" dirty="0" smtClean="0"/>
              <a:t> </a:t>
            </a:r>
            <a:r>
              <a:rPr lang="en-US" dirty="0" err="1" smtClean="0"/>
              <a:t>asistencial</a:t>
            </a:r>
            <a:r>
              <a:rPr lang="en-US" dirty="0" smtClean="0"/>
              <a:t> = </a:t>
            </a:r>
            <a:r>
              <a:rPr lang="en-US" dirty="0" err="1" smtClean="0"/>
              <a:t>falta</a:t>
            </a:r>
            <a:r>
              <a:rPr lang="en-US" dirty="0" smtClean="0"/>
              <a:t> de </a:t>
            </a:r>
            <a:r>
              <a:rPr lang="en-US" dirty="0" err="1" smtClean="0"/>
              <a:t>tiempo</a:t>
            </a:r>
            <a:endParaRPr lang="en-US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>
          <a:xfrm>
            <a:off x="4645025" y="1972973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SOLUCION</a:t>
            </a:r>
            <a:endParaRPr lang="en-US" dirty="0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>
          <a:xfrm>
            <a:off x="4645025" y="2612735"/>
            <a:ext cx="4041775" cy="395128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Involucrar</a:t>
            </a:r>
            <a:r>
              <a:rPr lang="en-US" dirty="0" smtClean="0"/>
              <a:t> a </a:t>
            </a:r>
            <a:r>
              <a:rPr lang="en-US" dirty="0" err="1" smtClean="0"/>
              <a:t>residentes</a:t>
            </a:r>
            <a:r>
              <a:rPr lang="en-US" dirty="0" smtClean="0"/>
              <a:t> </a:t>
            </a:r>
            <a:r>
              <a:rPr lang="en-US" dirty="0" err="1" smtClean="0"/>
              <a:t>mayores</a:t>
            </a:r>
            <a:r>
              <a:rPr lang="en-US" dirty="0" smtClean="0"/>
              <a:t>. </a:t>
            </a:r>
            <a:r>
              <a:rPr lang="en-US" dirty="0" err="1" smtClean="0"/>
              <a:t>Contratar</a:t>
            </a:r>
            <a:r>
              <a:rPr lang="en-US" dirty="0" smtClean="0"/>
              <a:t> </a:t>
            </a:r>
            <a:r>
              <a:rPr lang="en-US" dirty="0" err="1" smtClean="0"/>
              <a:t>m</a:t>
            </a:r>
            <a:r>
              <a:rPr lang="en-US" dirty="0" err="1" smtClean="0"/>
              <a:t>ás</a:t>
            </a:r>
            <a:r>
              <a:rPr lang="en-US" dirty="0" smtClean="0"/>
              <a:t> </a:t>
            </a:r>
            <a:r>
              <a:rPr lang="en-US" dirty="0" err="1" smtClean="0"/>
              <a:t>docentes</a:t>
            </a:r>
            <a:r>
              <a:rPr lang="en-US" dirty="0" smtClean="0"/>
              <a:t> y </a:t>
            </a:r>
            <a:r>
              <a:rPr lang="en-US" dirty="0" err="1" smtClean="0"/>
              <a:t>profesionales</a:t>
            </a:r>
            <a:r>
              <a:rPr lang="en-US" dirty="0" smtClean="0"/>
              <a:t>. </a:t>
            </a:r>
            <a:r>
              <a:rPr lang="en-US" dirty="0" err="1" smtClean="0"/>
              <a:t>Incrementar</a:t>
            </a:r>
            <a:r>
              <a:rPr lang="en-US" dirty="0" smtClean="0"/>
              <a:t> el </a:t>
            </a:r>
            <a:r>
              <a:rPr lang="en-US" dirty="0" err="1" smtClean="0"/>
              <a:t>espacio</a:t>
            </a:r>
            <a:r>
              <a:rPr lang="en-US" dirty="0" smtClean="0"/>
              <a:t>. </a:t>
            </a:r>
            <a:r>
              <a:rPr lang="en-US" dirty="0" err="1" smtClean="0"/>
              <a:t>Seleccionar</a:t>
            </a:r>
            <a:r>
              <a:rPr lang="en-US" dirty="0" smtClean="0"/>
              <a:t> </a:t>
            </a:r>
            <a:r>
              <a:rPr lang="en-US" dirty="0" err="1" smtClean="0"/>
              <a:t>momentos</a:t>
            </a:r>
            <a:r>
              <a:rPr lang="en-US" dirty="0" smtClean="0"/>
              <a:t> de </a:t>
            </a:r>
            <a:r>
              <a:rPr lang="en-US" dirty="0" err="1" smtClean="0"/>
              <a:t>enseñanza</a:t>
            </a:r>
            <a:r>
              <a:rPr lang="en-US" dirty="0" smtClean="0"/>
              <a:t>. Plan </a:t>
            </a:r>
            <a:r>
              <a:rPr lang="en-US" dirty="0" err="1" smtClean="0"/>
              <a:t>estructurado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objetivos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006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¿</a:t>
            </a:r>
            <a:r>
              <a:rPr lang="en-US" dirty="0" err="1"/>
              <a:t>Cuáles</a:t>
            </a:r>
            <a:r>
              <a:rPr lang="en-US" dirty="0"/>
              <a:t> son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dificultades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enseñar</a:t>
            </a:r>
            <a:r>
              <a:rPr lang="en-US" dirty="0"/>
              <a:t> </a:t>
            </a:r>
            <a:r>
              <a:rPr lang="en-US" dirty="0" err="1"/>
              <a:t>durante</a:t>
            </a:r>
            <a:r>
              <a:rPr lang="en-US" dirty="0"/>
              <a:t> la </a:t>
            </a:r>
            <a:r>
              <a:rPr lang="en-US" dirty="0" err="1"/>
              <a:t>consulta</a:t>
            </a:r>
            <a:r>
              <a:rPr lang="en-US" dirty="0"/>
              <a:t>?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457200" y="1972973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PROBLEMA	</a:t>
            </a:r>
            <a:endParaRPr lang="en-US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457200" y="2612735"/>
            <a:ext cx="4040188" cy="395128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Sobrecarga</a:t>
            </a:r>
            <a:r>
              <a:rPr lang="en-US" dirty="0" smtClean="0"/>
              <a:t> </a:t>
            </a:r>
            <a:r>
              <a:rPr lang="en-US" dirty="0" err="1" smtClean="0"/>
              <a:t>asistencial</a:t>
            </a:r>
            <a:r>
              <a:rPr lang="en-US" dirty="0" smtClean="0"/>
              <a:t> = </a:t>
            </a:r>
            <a:r>
              <a:rPr lang="en-US" dirty="0" err="1" smtClean="0"/>
              <a:t>falta</a:t>
            </a:r>
            <a:r>
              <a:rPr lang="en-US" dirty="0" smtClean="0"/>
              <a:t> de </a:t>
            </a:r>
            <a:r>
              <a:rPr lang="en-US" dirty="0" err="1" smtClean="0"/>
              <a:t>tiempo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Falta</a:t>
            </a:r>
            <a:r>
              <a:rPr lang="en-US" dirty="0" smtClean="0"/>
              <a:t> </a:t>
            </a:r>
            <a:r>
              <a:rPr lang="en-US" dirty="0" err="1" smtClean="0"/>
              <a:t>estructura</a:t>
            </a:r>
            <a:r>
              <a:rPr lang="en-US" dirty="0" smtClean="0"/>
              <a:t> </a:t>
            </a:r>
            <a:r>
              <a:rPr lang="en-US" dirty="0" err="1" smtClean="0"/>
              <a:t>docente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>
          <a:xfrm>
            <a:off x="4645025" y="1972973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SOLUCION</a:t>
            </a:r>
            <a:endParaRPr lang="en-US" dirty="0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>
          <a:xfrm>
            <a:off x="4645025" y="2612735"/>
            <a:ext cx="4041775" cy="3951288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Hacerles</a:t>
            </a:r>
            <a:r>
              <a:rPr lang="en-US" dirty="0" smtClean="0"/>
              <a:t> </a:t>
            </a:r>
            <a:r>
              <a:rPr lang="en-US" dirty="0" err="1" smtClean="0"/>
              <a:t>hacer</a:t>
            </a:r>
            <a:r>
              <a:rPr lang="en-US" dirty="0" smtClean="0"/>
              <a:t> </a:t>
            </a:r>
            <a:r>
              <a:rPr lang="en-US" dirty="0" err="1" smtClean="0"/>
              <a:t>b</a:t>
            </a:r>
            <a:r>
              <a:rPr lang="en-US" dirty="0" err="1" smtClean="0"/>
              <a:t>úsqueda</a:t>
            </a:r>
            <a:r>
              <a:rPr lang="en-US" dirty="0" smtClean="0"/>
              <a:t> </a:t>
            </a:r>
            <a:r>
              <a:rPr lang="en-US" dirty="0" err="1" smtClean="0"/>
              <a:t>bibliográfica</a:t>
            </a:r>
            <a:r>
              <a:rPr lang="en-US" dirty="0" smtClean="0"/>
              <a:t>. </a:t>
            </a:r>
            <a:r>
              <a:rPr lang="en-US" dirty="0" err="1" smtClean="0"/>
              <a:t>Delegar</a:t>
            </a:r>
            <a:r>
              <a:rPr lang="en-US" dirty="0" smtClean="0"/>
              <a:t> </a:t>
            </a:r>
            <a:r>
              <a:rPr lang="en-US" dirty="0" err="1" smtClean="0"/>
              <a:t>responsabilidad</a:t>
            </a:r>
            <a:r>
              <a:rPr lang="en-US" dirty="0" smtClean="0"/>
              <a:t> al </a:t>
            </a:r>
            <a:r>
              <a:rPr lang="en-US" dirty="0" err="1" smtClean="0"/>
              <a:t>residente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Crear</a:t>
            </a:r>
            <a:r>
              <a:rPr lang="en-US" dirty="0" smtClean="0"/>
              <a:t> “</a:t>
            </a:r>
            <a:r>
              <a:rPr lang="en-US" dirty="0" err="1" smtClean="0"/>
              <a:t>cultura</a:t>
            </a:r>
            <a:r>
              <a:rPr lang="en-US" dirty="0" smtClean="0"/>
              <a:t> </a:t>
            </a:r>
            <a:r>
              <a:rPr lang="en-US" dirty="0" err="1" smtClean="0"/>
              <a:t>docente</a:t>
            </a:r>
            <a:r>
              <a:rPr lang="en-US" dirty="0" smtClean="0"/>
              <a:t>” (</a:t>
            </a:r>
            <a:r>
              <a:rPr lang="en-US" dirty="0" err="1" smtClean="0"/>
              <a:t>involucrar</a:t>
            </a:r>
            <a:r>
              <a:rPr lang="en-US" dirty="0" smtClean="0"/>
              <a:t> </a:t>
            </a:r>
            <a:r>
              <a:rPr lang="en-US" dirty="0" err="1" smtClean="0"/>
              <a:t>docentes</a:t>
            </a:r>
            <a:r>
              <a:rPr lang="en-US" dirty="0" smtClean="0"/>
              <a:t>, </a:t>
            </a:r>
            <a:r>
              <a:rPr lang="en-US" dirty="0" err="1" smtClean="0"/>
              <a:t>residentes</a:t>
            </a:r>
            <a:r>
              <a:rPr lang="en-US" dirty="0" smtClean="0"/>
              <a:t>, </a:t>
            </a:r>
            <a:r>
              <a:rPr lang="en-US" dirty="0" err="1" smtClean="0"/>
              <a:t>entrenar</a:t>
            </a:r>
            <a:r>
              <a:rPr lang="en-US" dirty="0" smtClean="0"/>
              <a:t> </a:t>
            </a:r>
            <a:r>
              <a:rPr lang="en-US" dirty="0" err="1" smtClean="0"/>
              <a:t>entrenadores</a:t>
            </a:r>
            <a:r>
              <a:rPr lang="en-US" dirty="0" smtClean="0"/>
              <a:t>). </a:t>
            </a:r>
            <a:r>
              <a:rPr lang="en-US" dirty="0" err="1" smtClean="0"/>
              <a:t>Desarrollar</a:t>
            </a:r>
            <a:r>
              <a:rPr lang="en-US" dirty="0" smtClean="0"/>
              <a:t> </a:t>
            </a:r>
            <a:r>
              <a:rPr lang="en-US" dirty="0" err="1" smtClean="0"/>
              <a:t>curriculo</a:t>
            </a:r>
            <a:r>
              <a:rPr lang="en-US" dirty="0" smtClean="0"/>
              <a:t>. Supervisor </a:t>
            </a:r>
            <a:r>
              <a:rPr lang="en-US" dirty="0" err="1" smtClean="0"/>
              <a:t>especialista</a:t>
            </a:r>
            <a:r>
              <a:rPr lang="en-US" dirty="0" smtClean="0"/>
              <a:t>. </a:t>
            </a:r>
            <a:r>
              <a:rPr lang="en-US" dirty="0" err="1" smtClean="0"/>
              <a:t>Estructura</a:t>
            </a:r>
            <a:r>
              <a:rPr lang="en-US" dirty="0" smtClean="0"/>
              <a:t> </a:t>
            </a:r>
            <a:r>
              <a:rPr lang="en-US" dirty="0" err="1" smtClean="0"/>
              <a:t>piramidal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168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¿</a:t>
            </a:r>
            <a:r>
              <a:rPr lang="en-US" dirty="0" err="1"/>
              <a:t>Cuáles</a:t>
            </a:r>
            <a:r>
              <a:rPr lang="en-US" dirty="0"/>
              <a:t> son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dificultades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enseñar</a:t>
            </a:r>
            <a:r>
              <a:rPr lang="en-US" dirty="0"/>
              <a:t> </a:t>
            </a:r>
            <a:r>
              <a:rPr lang="en-US" dirty="0" err="1"/>
              <a:t>durante</a:t>
            </a:r>
            <a:r>
              <a:rPr lang="en-US" dirty="0"/>
              <a:t> la </a:t>
            </a:r>
            <a:r>
              <a:rPr lang="en-US" dirty="0" err="1"/>
              <a:t>consulta</a:t>
            </a:r>
            <a:r>
              <a:rPr lang="en-US" dirty="0"/>
              <a:t>?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457200" y="1972973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PROBLEMA	</a:t>
            </a:r>
            <a:endParaRPr lang="en-US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457200" y="2612735"/>
            <a:ext cx="4040188" cy="395128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Sobrecarga</a:t>
            </a:r>
            <a:r>
              <a:rPr lang="en-US" dirty="0" smtClean="0"/>
              <a:t> </a:t>
            </a:r>
            <a:r>
              <a:rPr lang="en-US" dirty="0" err="1" smtClean="0"/>
              <a:t>asistencial</a:t>
            </a:r>
            <a:r>
              <a:rPr lang="en-US" dirty="0" smtClean="0"/>
              <a:t> = </a:t>
            </a:r>
            <a:r>
              <a:rPr lang="en-US" dirty="0" err="1" smtClean="0"/>
              <a:t>falta</a:t>
            </a:r>
            <a:r>
              <a:rPr lang="en-US" dirty="0" smtClean="0"/>
              <a:t> de </a:t>
            </a:r>
            <a:r>
              <a:rPr lang="en-US" dirty="0" err="1" smtClean="0"/>
              <a:t>tiempo</a:t>
            </a:r>
            <a:endParaRPr lang="en-US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>
          <a:xfrm>
            <a:off x="4645025" y="1972973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SOLUCION</a:t>
            </a:r>
            <a:endParaRPr lang="en-US" dirty="0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>
          <a:xfrm>
            <a:off x="4645025" y="2612735"/>
            <a:ext cx="4041775" cy="395128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Hacerles</a:t>
            </a:r>
            <a:r>
              <a:rPr lang="en-US" dirty="0" smtClean="0"/>
              <a:t> </a:t>
            </a:r>
            <a:r>
              <a:rPr lang="en-US" dirty="0" err="1" smtClean="0"/>
              <a:t>hacer</a:t>
            </a:r>
            <a:r>
              <a:rPr lang="en-US" dirty="0" smtClean="0"/>
              <a:t> </a:t>
            </a:r>
            <a:r>
              <a:rPr lang="en-US" dirty="0" err="1" smtClean="0"/>
              <a:t>b</a:t>
            </a:r>
            <a:r>
              <a:rPr lang="en-US" dirty="0" err="1" smtClean="0"/>
              <a:t>úsqueda</a:t>
            </a:r>
            <a:r>
              <a:rPr lang="en-US" dirty="0" smtClean="0"/>
              <a:t> </a:t>
            </a:r>
            <a:r>
              <a:rPr lang="en-US" dirty="0" err="1" smtClean="0"/>
              <a:t>bibliográfica</a:t>
            </a:r>
            <a:r>
              <a:rPr lang="en-US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383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¿</a:t>
            </a:r>
            <a:r>
              <a:rPr lang="en-US" dirty="0" err="1"/>
              <a:t>Cuáles</a:t>
            </a:r>
            <a:r>
              <a:rPr lang="en-US" dirty="0"/>
              <a:t> son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dificultades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enseñar</a:t>
            </a:r>
            <a:r>
              <a:rPr lang="en-US" dirty="0"/>
              <a:t> </a:t>
            </a:r>
            <a:r>
              <a:rPr lang="en-US" dirty="0" err="1"/>
              <a:t>durante</a:t>
            </a:r>
            <a:r>
              <a:rPr lang="en-US" dirty="0"/>
              <a:t> la </a:t>
            </a:r>
            <a:r>
              <a:rPr lang="en-US" dirty="0" err="1"/>
              <a:t>consulta</a:t>
            </a:r>
            <a:r>
              <a:rPr lang="en-US" dirty="0"/>
              <a:t>?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PROBLEMA		</a:t>
            </a:r>
            <a:endParaRPr lang="en-US" dirty="0"/>
          </a:p>
        </p:txBody>
      </p:sp>
      <p:sp>
        <p:nvSpPr>
          <p:cNvPr id="7" name="Marcador de contenido 6"/>
          <p:cNvSpPr>
            <a:spLocks noGrp="1"/>
          </p:cNvSpPr>
          <p:nvPr>
            <p:ph sz="half" idx="2"/>
          </p:nvPr>
        </p:nvSpPr>
        <p:spPr/>
        <p:txBody>
          <a:bodyPr anchor="t"/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SOLUCION</a:t>
            </a:r>
            <a:endParaRPr lang="en-US" dirty="0"/>
          </a:p>
        </p:txBody>
      </p:sp>
      <p:sp>
        <p:nvSpPr>
          <p:cNvPr id="11" name="Marcador de contenido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763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¿</a:t>
            </a:r>
            <a:r>
              <a:rPr lang="en-US" dirty="0" err="1"/>
              <a:t>Cuáles</a:t>
            </a:r>
            <a:r>
              <a:rPr lang="en-US" dirty="0"/>
              <a:t> son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dificultades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enseñar</a:t>
            </a:r>
            <a:r>
              <a:rPr lang="en-US" dirty="0"/>
              <a:t> </a:t>
            </a:r>
            <a:r>
              <a:rPr lang="en-US" dirty="0" err="1"/>
              <a:t>durante</a:t>
            </a:r>
            <a:r>
              <a:rPr lang="en-US" dirty="0"/>
              <a:t> la </a:t>
            </a:r>
            <a:r>
              <a:rPr lang="en-US" dirty="0" err="1"/>
              <a:t>consulta</a:t>
            </a:r>
            <a:r>
              <a:rPr lang="en-US" dirty="0"/>
              <a:t>?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idx="1"/>
          </p:nvPr>
        </p:nvSpPr>
        <p:spPr>
          <a:xfrm>
            <a:off x="457200" y="1998701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PROBLEMA		</a:t>
            </a:r>
            <a:endParaRPr lang="en-US" dirty="0"/>
          </a:p>
        </p:txBody>
      </p:sp>
      <p:sp>
        <p:nvSpPr>
          <p:cNvPr id="7" name="Marcador de contenido 6"/>
          <p:cNvSpPr>
            <a:spLocks noGrp="1"/>
          </p:cNvSpPr>
          <p:nvPr>
            <p:ph sz="half" idx="2"/>
          </p:nvPr>
        </p:nvSpPr>
        <p:spPr>
          <a:xfrm>
            <a:off x="457200" y="2638463"/>
            <a:ext cx="4040188" cy="3951288"/>
          </a:xfrm>
        </p:spPr>
        <p:txBody>
          <a:bodyPr anchor="t"/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3"/>
          </p:nvPr>
        </p:nvSpPr>
        <p:spPr>
          <a:xfrm>
            <a:off x="4645025" y="1998701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SOLUCION</a:t>
            </a:r>
            <a:endParaRPr lang="en-US" dirty="0"/>
          </a:p>
        </p:txBody>
      </p:sp>
      <p:sp>
        <p:nvSpPr>
          <p:cNvPr id="9" name="Marcador de contenido 8"/>
          <p:cNvSpPr>
            <a:spLocks noGrp="1"/>
          </p:cNvSpPr>
          <p:nvPr>
            <p:ph sz="quarter" idx="4"/>
          </p:nvPr>
        </p:nvSpPr>
        <p:spPr>
          <a:xfrm>
            <a:off x="4645025" y="2638463"/>
            <a:ext cx="4041775" cy="3951288"/>
          </a:xfrm>
        </p:spPr>
        <p:txBody>
          <a:bodyPr anchor="t"/>
          <a:lstStyle/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207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¿</a:t>
            </a:r>
            <a:r>
              <a:rPr lang="en-US" dirty="0" err="1"/>
              <a:t>Cuáles</a:t>
            </a:r>
            <a:r>
              <a:rPr lang="en-US" dirty="0"/>
              <a:t> son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dificultades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enseñar</a:t>
            </a:r>
            <a:r>
              <a:rPr lang="en-US" dirty="0"/>
              <a:t> </a:t>
            </a:r>
            <a:r>
              <a:rPr lang="en-US" dirty="0" err="1"/>
              <a:t>durante</a:t>
            </a:r>
            <a:r>
              <a:rPr lang="en-US" dirty="0"/>
              <a:t> la </a:t>
            </a:r>
            <a:r>
              <a:rPr lang="en-US" dirty="0" err="1"/>
              <a:t>consulta</a:t>
            </a:r>
            <a:r>
              <a:rPr lang="en-US" dirty="0"/>
              <a:t>?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idx="1"/>
          </p:nvPr>
        </p:nvSpPr>
        <p:spPr>
          <a:xfrm>
            <a:off x="457200" y="1998701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PROBLEMA		</a:t>
            </a:r>
            <a:endParaRPr lang="en-US" dirty="0"/>
          </a:p>
        </p:txBody>
      </p:sp>
      <p:sp>
        <p:nvSpPr>
          <p:cNvPr id="7" name="Marcador de contenido 6"/>
          <p:cNvSpPr>
            <a:spLocks noGrp="1"/>
          </p:cNvSpPr>
          <p:nvPr>
            <p:ph sz="half" idx="2"/>
          </p:nvPr>
        </p:nvSpPr>
        <p:spPr>
          <a:xfrm>
            <a:off x="457200" y="2638463"/>
            <a:ext cx="4040188" cy="3951288"/>
          </a:xfrm>
        </p:spPr>
        <p:txBody>
          <a:bodyPr anchor="t"/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3"/>
          </p:nvPr>
        </p:nvSpPr>
        <p:spPr>
          <a:xfrm>
            <a:off x="4645025" y="1998701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SOLUCION</a:t>
            </a:r>
            <a:endParaRPr lang="en-US" dirty="0"/>
          </a:p>
        </p:txBody>
      </p:sp>
      <p:sp>
        <p:nvSpPr>
          <p:cNvPr id="9" name="Marcador de contenido 8"/>
          <p:cNvSpPr>
            <a:spLocks noGrp="1"/>
          </p:cNvSpPr>
          <p:nvPr>
            <p:ph sz="quarter" idx="4"/>
          </p:nvPr>
        </p:nvSpPr>
        <p:spPr>
          <a:xfrm>
            <a:off x="4645025" y="2638463"/>
            <a:ext cx="4041775" cy="3951288"/>
          </a:xfrm>
        </p:spPr>
        <p:txBody>
          <a:bodyPr anchor="t"/>
          <a:lstStyle/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905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¿</a:t>
            </a:r>
            <a:r>
              <a:rPr lang="en-US" dirty="0" err="1"/>
              <a:t>Cuáles</a:t>
            </a:r>
            <a:r>
              <a:rPr lang="en-US" dirty="0"/>
              <a:t> son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dificultades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enseñar</a:t>
            </a:r>
            <a:r>
              <a:rPr lang="en-US" dirty="0"/>
              <a:t> </a:t>
            </a:r>
            <a:r>
              <a:rPr lang="en-US" dirty="0" err="1"/>
              <a:t>durante</a:t>
            </a:r>
            <a:r>
              <a:rPr lang="en-US" dirty="0"/>
              <a:t> la </a:t>
            </a:r>
            <a:r>
              <a:rPr lang="en-US" dirty="0" err="1"/>
              <a:t>consulta</a:t>
            </a:r>
            <a:r>
              <a:rPr lang="en-US" dirty="0"/>
              <a:t>?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idx="1"/>
          </p:nvPr>
        </p:nvSpPr>
        <p:spPr>
          <a:xfrm>
            <a:off x="457200" y="1998701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PROBLEMA		</a:t>
            </a:r>
            <a:endParaRPr lang="en-US" dirty="0"/>
          </a:p>
        </p:txBody>
      </p:sp>
      <p:sp>
        <p:nvSpPr>
          <p:cNvPr id="7" name="Marcador de contenido 6"/>
          <p:cNvSpPr>
            <a:spLocks noGrp="1"/>
          </p:cNvSpPr>
          <p:nvPr>
            <p:ph sz="half" idx="2"/>
          </p:nvPr>
        </p:nvSpPr>
        <p:spPr>
          <a:xfrm>
            <a:off x="457200" y="2638463"/>
            <a:ext cx="4040188" cy="3951288"/>
          </a:xfrm>
        </p:spPr>
        <p:txBody>
          <a:bodyPr anchor="t"/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3"/>
          </p:nvPr>
        </p:nvSpPr>
        <p:spPr>
          <a:xfrm>
            <a:off x="4645025" y="1998701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SOLUCION</a:t>
            </a:r>
            <a:endParaRPr lang="en-US" dirty="0"/>
          </a:p>
        </p:txBody>
      </p:sp>
      <p:sp>
        <p:nvSpPr>
          <p:cNvPr id="9" name="Marcador de contenido 8"/>
          <p:cNvSpPr>
            <a:spLocks noGrp="1"/>
          </p:cNvSpPr>
          <p:nvPr>
            <p:ph sz="quarter" idx="4"/>
          </p:nvPr>
        </p:nvSpPr>
        <p:spPr>
          <a:xfrm>
            <a:off x="4645025" y="2638463"/>
            <a:ext cx="4041775" cy="3951288"/>
          </a:xfrm>
        </p:spPr>
        <p:txBody>
          <a:bodyPr anchor="t"/>
          <a:lstStyle/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845750"/>
      </p:ext>
    </p:extLst>
  </p:cSld>
  <p:clrMapOvr>
    <a:masterClrMapping/>
  </p:clrMapOvr>
</p:sld>
</file>

<file path=ppt/theme/theme1.xml><?xml version="1.0" encoding="utf-8"?>
<a:theme xmlns:a="http://schemas.openxmlformats.org/drawingml/2006/main" name="Crepúsculo">
  <a:themeElements>
    <a:clrScheme name="Crepúsculo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Crepúsculo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repúsc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Crepúsculo.thmx</Template>
  <TotalTime>24</TotalTime>
  <Words>181</Words>
  <Application>Microsoft Macintosh PowerPoint</Application>
  <PresentationFormat>Presentación en pantalla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Crepúsculo</vt:lpstr>
      <vt:lpstr>Discusión: ¿Cuáles son las dificultades para enseñar durante la consulta?</vt:lpstr>
      <vt:lpstr>¿Cuáles son las dificultades para enseñar durante la consulta?</vt:lpstr>
      <vt:lpstr>¿Cuáles son las dificultades para enseñar durante la consulta?</vt:lpstr>
      <vt:lpstr>¿Cuáles son las dificultades para enseñar durante la consulta?</vt:lpstr>
      <vt:lpstr>¿Cuáles son las dificultades para enseñar durante la consulta?</vt:lpstr>
      <vt:lpstr>¿Cuáles son las dificultades para enseñar durante la consulta?</vt:lpstr>
      <vt:lpstr>¿Cuáles son las dificultades para enseñar durante la consulta?</vt:lpstr>
      <vt:lpstr>¿Cuáles son las dificultades para enseñar durante la consulta?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Discusión: ¿Cuáles son las dificultades para enseñar durante la consulta?</dc:title>
  <dc:creator>Gabriela</dc:creator>
  <cp:lastModifiedBy>Gabriela</cp:lastModifiedBy>
  <cp:revision>4</cp:revision>
  <dcterms:created xsi:type="dcterms:W3CDTF">2015-06-18T06:15:57Z</dcterms:created>
  <dcterms:modified xsi:type="dcterms:W3CDTF">2015-06-18T18:08:07Z</dcterms:modified>
</cp:coreProperties>
</file>